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4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4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298" r:id="rId114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14" Type="http://schemas.openxmlformats.org/officeDocument/2006/relationships/slide" Target="slides/slide43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12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media/image9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4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9" name="Shape 4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0" name="Google Shape;4070;g331d9e12a3b_0_3594:notes"/>
          <p:cNvSpPr txBox="1"/>
          <p:nvPr>
            <p:ph idx="1" type="body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1" name="Google Shape;4071;g331d9e12a3b_0_3594:notes"/>
          <p:cNvSpPr/>
          <p:nvPr>
            <p:ph idx="2" type="sldImg"/>
          </p:nvPr>
        </p:nvSpPr>
        <p:spPr>
          <a:xfrm>
            <a:off x="1143225" y="685778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12.jpg"/><Relationship Id="rId4" Type="http://schemas.openxmlformats.org/officeDocument/2006/relationships/image" Target="../media/image91.png"/></Relationships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072" name="Shape 4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3" name="Google Shape;4073;p6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19424" y="1248222"/>
            <a:ext cx="6457812" cy="4079748"/>
          </a:xfrm>
          <a:prstGeom prst="rect">
            <a:avLst/>
          </a:prstGeom>
          <a:noFill/>
          <a:ln>
            <a:noFill/>
          </a:ln>
        </p:spPr>
      </p:pic>
      <p:sp>
        <p:nvSpPr>
          <p:cNvPr id="4074" name="Google Shape;4074;p611"/>
          <p:cNvSpPr/>
          <p:nvPr/>
        </p:nvSpPr>
        <p:spPr>
          <a:xfrm>
            <a:off x="355942" y="4868379"/>
            <a:ext cx="8011795" cy="200025"/>
          </a:xfrm>
          <a:custGeom>
            <a:rect b="b" l="l" r="r" t="t"/>
            <a:pathLst>
              <a:path extrusionOk="0" h="200025" w="8011795">
                <a:moveTo>
                  <a:pt x="5766816" y="0"/>
                </a:moveTo>
                <a:lnTo>
                  <a:pt x="0" y="0"/>
                </a:lnTo>
                <a:lnTo>
                  <a:pt x="0" y="199644"/>
                </a:lnTo>
                <a:lnTo>
                  <a:pt x="5766816" y="199644"/>
                </a:lnTo>
                <a:lnTo>
                  <a:pt x="5766816" y="0"/>
                </a:lnTo>
                <a:close/>
              </a:path>
              <a:path extrusionOk="0" h="200025" w="8011795">
                <a:moveTo>
                  <a:pt x="8011706" y="0"/>
                </a:moveTo>
                <a:lnTo>
                  <a:pt x="5826290" y="0"/>
                </a:lnTo>
                <a:lnTo>
                  <a:pt x="5766854" y="0"/>
                </a:lnTo>
                <a:lnTo>
                  <a:pt x="5766854" y="199644"/>
                </a:lnTo>
                <a:lnTo>
                  <a:pt x="5826290" y="199644"/>
                </a:lnTo>
                <a:lnTo>
                  <a:pt x="8011706" y="199644"/>
                </a:lnTo>
                <a:lnTo>
                  <a:pt x="8011706" y="0"/>
                </a:ln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075" name="Google Shape;4075;p611"/>
          <p:cNvSpPr txBox="1"/>
          <p:nvPr/>
        </p:nvSpPr>
        <p:spPr>
          <a:xfrm>
            <a:off x="343306" y="4836972"/>
            <a:ext cx="80391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>
                <a:latin typeface="Arial"/>
                <a:ea typeface="Arial"/>
                <a:cs typeface="Arial"/>
                <a:sym typeface="Arial"/>
              </a:rPr>
              <a:t>Tyler Vigen: Spreading Love and Margarine: An examination of the Butter-Splitter Correlation in Maine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6" name="Google Shape;4076;p611"/>
          <p:cNvSpPr txBox="1"/>
          <p:nvPr>
            <p:ph type="title"/>
          </p:nvPr>
        </p:nvSpPr>
        <p:spPr>
          <a:xfrm>
            <a:off x="343306" y="1591437"/>
            <a:ext cx="1434600" cy="18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4000">
                <a:latin typeface="Arial"/>
                <a:ea typeface="Arial"/>
                <a:cs typeface="Arial"/>
                <a:sym typeface="Arial"/>
              </a:rPr>
              <a:t>Avoid  rabbit  holes</a:t>
            </a:r>
            <a:endParaRPr sz="4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77" name="Google Shape;4077;p6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96783" y="179831"/>
            <a:ext cx="1179576" cy="501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